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2.png>
</file>

<file path=ppt/media/image3.jp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6/1/2022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6/1/2022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1671003"/>
            <a:ext cx="8791575" cy="2387600"/>
          </a:xfrm>
        </p:spPr>
        <p:txBody>
          <a:bodyPr/>
          <a:lstStyle/>
          <a:p>
            <a:r>
              <a:rPr lang="en-US" dirty="0" smtClean="0"/>
              <a:t/>
            </a:r>
            <a:br>
              <a:rPr lang="en-US" dirty="0" smtClean="0"/>
            </a:br>
            <a:r>
              <a:rPr lang="en-US" dirty="0" smtClean="0"/>
              <a:t>H-Bridge with PWM</a:t>
            </a:r>
            <a:endParaRPr lang="en-US" dirty="0"/>
          </a:p>
        </p:txBody>
      </p:sp>
      <p:sp>
        <p:nvSpPr>
          <p:cNvPr id="3" name="Subtitle 2"/>
          <p:cNvSpPr>
            <a:spLocks noGrp="1"/>
          </p:cNvSpPr>
          <p:nvPr>
            <p:ph type="subTitle" idx="1"/>
          </p:nvPr>
        </p:nvSpPr>
        <p:spPr>
          <a:xfrm>
            <a:off x="1876424" y="4150678"/>
            <a:ext cx="8791575" cy="1655762"/>
          </a:xfrm>
        </p:spPr>
        <p:txBody>
          <a:bodyPr/>
          <a:lstStyle/>
          <a:p>
            <a:r>
              <a:rPr lang="en-US" dirty="0" smtClean="0"/>
              <a:t>Digital electronics</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1462" y="92620"/>
            <a:ext cx="8216537" cy="23102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685983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7"/>
            <a:ext cx="9905998" cy="4815631"/>
          </a:xfrm>
        </p:spPr>
        <p:txBody>
          <a:bodyPr>
            <a:normAutofit/>
          </a:bodyPr>
          <a:lstStyle/>
          <a:p>
            <a:r>
              <a:rPr lang="en-US" b="1" i="1" u="sng" dirty="0"/>
              <a:t>why PMW is used in inverter:</a:t>
            </a:r>
            <a:r>
              <a:rPr lang="en-US" b="1" dirty="0"/>
              <a:t/>
            </a:r>
            <a:br>
              <a:rPr lang="en-US" b="1" dirty="0"/>
            </a:br>
            <a:r>
              <a:rPr lang="en-US" dirty="0"/>
              <a:t>To give a steady output voltage of 230 or 110 v AC irrespective of a load</a:t>
            </a:r>
            <a:br>
              <a:rPr lang="en-US" dirty="0"/>
            </a:br>
            <a:r>
              <a:rPr lang="en-US" b="1" dirty="0"/>
              <a:t> </a:t>
            </a:r>
            <a:br>
              <a:rPr lang="en-US" b="1" dirty="0"/>
            </a:br>
            <a:r>
              <a:rPr lang="en-US" b="1" i="1" u="sng" dirty="0"/>
              <a:t>PMW useful for motor :</a:t>
            </a:r>
            <a:r>
              <a:rPr lang="en-US" b="1" dirty="0"/>
              <a:t/>
            </a:r>
            <a:br>
              <a:rPr lang="en-US" b="1" dirty="0"/>
            </a:br>
            <a:r>
              <a:rPr lang="en-US" dirty="0"/>
              <a:t>Controlling amount of power delivered to load without dissipating any wasted power</a:t>
            </a:r>
            <a:br>
              <a:rPr lang="en-US" dirty="0"/>
            </a:br>
            <a:endParaRPr lang="en-US" dirty="0"/>
          </a:p>
        </p:txBody>
      </p:sp>
    </p:spTree>
    <p:extLst>
      <p:ext uri="{BB962C8B-B14F-4D97-AF65-F5344CB8AC3E}">
        <p14:creationId xmlns:p14="http://schemas.microsoft.com/office/powerpoint/2010/main" val="1818854475"/>
      </p:ext>
    </p:extLst>
  </p:cSld>
  <p:clrMapOvr>
    <a:masterClrMapping/>
  </p:clrMapOvr>
  <p:transition spd="slow">
    <p:wheel spokes="1"/>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4659" y="0"/>
            <a:ext cx="9905998" cy="7053942"/>
          </a:xfrm>
        </p:spPr>
        <p:txBody>
          <a:bodyPr>
            <a:normAutofit fontScale="90000"/>
          </a:bodyPr>
          <a:lstStyle/>
          <a:p>
            <a:r>
              <a:rPr lang="en-US" u="sng" dirty="0"/>
              <a:t>Components used for projects:</a:t>
            </a:r>
            <a:r>
              <a:rPr lang="en-US" dirty="0"/>
              <a:t/>
            </a:r>
            <a:br>
              <a:rPr lang="en-US" dirty="0"/>
            </a:br>
            <a:r>
              <a:rPr lang="en-US" dirty="0"/>
              <a:t>Capacitor 100 microfarad</a:t>
            </a:r>
            <a:br>
              <a:rPr lang="en-US" dirty="0"/>
            </a:br>
            <a:r>
              <a:rPr lang="en-US" dirty="0"/>
              <a:t>Tip142</a:t>
            </a:r>
            <a:br>
              <a:rPr lang="en-US" dirty="0"/>
            </a:br>
            <a:r>
              <a:rPr lang="en-US" dirty="0"/>
              <a:t>Tip147</a:t>
            </a:r>
            <a:br>
              <a:rPr lang="en-US" dirty="0"/>
            </a:br>
            <a:r>
              <a:rPr lang="en-US" dirty="0"/>
              <a:t>2n2222</a:t>
            </a:r>
            <a:br>
              <a:rPr lang="en-US" dirty="0"/>
            </a:br>
            <a:r>
              <a:rPr lang="en-US" dirty="0"/>
              <a:t>10k resistor</a:t>
            </a:r>
            <a:br>
              <a:rPr lang="en-US" dirty="0"/>
            </a:br>
            <a:r>
              <a:rPr lang="en-US" dirty="0"/>
              <a:t>1k resistor</a:t>
            </a:r>
            <a:br>
              <a:rPr lang="en-US" dirty="0"/>
            </a:br>
            <a:r>
              <a:rPr lang="en-US" dirty="0"/>
              <a:t>Heat think</a:t>
            </a:r>
            <a:br>
              <a:rPr lang="en-US" dirty="0"/>
            </a:br>
            <a:r>
              <a:rPr lang="en-US" dirty="0"/>
              <a:t>Rosetta 3 inputs </a:t>
            </a:r>
            <a:br>
              <a:rPr lang="en-US" dirty="0"/>
            </a:br>
            <a:r>
              <a:rPr lang="en-US" dirty="0"/>
              <a:t>Rosetta 2 inputs</a:t>
            </a:r>
            <a:br>
              <a:rPr lang="en-US" dirty="0"/>
            </a:br>
            <a:r>
              <a:rPr lang="en-US" dirty="0"/>
              <a:t>Transistors</a:t>
            </a:r>
            <a:br>
              <a:rPr lang="en-US" dirty="0"/>
            </a:br>
            <a:r>
              <a:rPr lang="en-US" dirty="0"/>
              <a:t>Supply </a:t>
            </a:r>
            <a:br>
              <a:rPr lang="en-US" dirty="0"/>
            </a:br>
            <a:r>
              <a:rPr lang="en-US" dirty="0"/>
              <a:t>PCB</a:t>
            </a:r>
            <a:br>
              <a:rPr lang="en-US" dirty="0"/>
            </a:br>
            <a:r>
              <a:rPr lang="en-US" dirty="0"/>
              <a:t>Breadboard</a:t>
            </a:r>
            <a:br>
              <a:rPr lang="en-US" dirty="0"/>
            </a:br>
            <a:r>
              <a:rPr lang="en-US" dirty="0"/>
              <a:t>Jumpers</a:t>
            </a:r>
            <a:br>
              <a:rPr lang="en-US" dirty="0"/>
            </a:b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04450" y="1175440"/>
            <a:ext cx="6092952" cy="40629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3"/>
          <p:cNvSpPr txBox="1"/>
          <p:nvPr/>
        </p:nvSpPr>
        <p:spPr>
          <a:xfrm>
            <a:off x="4904450" y="5368834"/>
            <a:ext cx="6622869" cy="1600438"/>
          </a:xfrm>
          <a:prstGeom prst="rect">
            <a:avLst/>
          </a:prstGeom>
          <a:noFill/>
        </p:spPr>
        <p:txBody>
          <a:bodyPr wrap="square" rtlCol="0">
            <a:spAutoFit/>
          </a:bodyPr>
          <a:lstStyle/>
          <a:p>
            <a:r>
              <a:rPr lang="en-US" sz="2000" b="1" i="1" u="sng" dirty="0"/>
              <a:t>Total Price </a:t>
            </a:r>
            <a:r>
              <a:rPr lang="en-US" sz="2000" b="1" i="1" u="sng" dirty="0" smtClean="0"/>
              <a:t>for BreadBoard:157.5</a:t>
            </a:r>
            <a:r>
              <a:rPr lang="en-US" sz="2000" b="1" i="1" dirty="0" smtClean="0"/>
              <a:t> EGY</a:t>
            </a:r>
          </a:p>
          <a:p>
            <a:endParaRPr lang="en-US" sz="2000" b="1" i="1" dirty="0"/>
          </a:p>
          <a:p>
            <a:r>
              <a:rPr lang="en-US" sz="2000" b="1" i="1" u="sng" dirty="0"/>
              <a:t>Total Price </a:t>
            </a:r>
            <a:r>
              <a:rPr lang="en-US" sz="2000" b="1" i="1" u="sng" dirty="0" smtClean="0"/>
              <a:t>for PCB :112.5 EGY </a:t>
            </a:r>
            <a:r>
              <a:rPr lang="en-US" sz="2000" b="1" i="1" u="sng" dirty="0"/>
              <a:t>Without Driller &amp; Welding </a:t>
            </a:r>
            <a:r>
              <a:rPr lang="en-US" sz="2000" b="1" i="1" u="sng" dirty="0" smtClean="0"/>
              <a:t>machine </a:t>
            </a:r>
            <a:endParaRPr lang="en-US" sz="2000" b="1" i="1" dirty="0"/>
          </a:p>
          <a:p>
            <a:endParaRPr lang="en-US" dirty="0"/>
          </a:p>
        </p:txBody>
      </p:sp>
    </p:spTree>
    <p:extLst>
      <p:ext uri="{BB962C8B-B14F-4D97-AF65-F5344CB8AC3E}">
        <p14:creationId xmlns:p14="http://schemas.microsoft.com/office/powerpoint/2010/main" val="1073791113"/>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2021" y="1502229"/>
            <a:ext cx="10468790" cy="43822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Rectangle 2"/>
          <p:cNvSpPr/>
          <p:nvPr/>
        </p:nvSpPr>
        <p:spPr>
          <a:xfrm>
            <a:off x="4414956" y="198009"/>
            <a:ext cx="2944076"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glow rad="63500">
                    <a:schemeClr val="accent5">
                      <a:satMod val="175000"/>
                      <a:alpha val="40000"/>
                    </a:schemeClr>
                  </a:glow>
                  <a:outerShdw blurRad="50800" dist="38100" dir="2700000" algn="tl" rotWithShape="0">
                    <a:prstClr val="black">
                      <a:alpha val="40000"/>
                    </a:prstClr>
                  </a:outerShdw>
                  <a:reflection blurRad="6350" stA="55000" endA="300" endPos="45500" dir="5400000" sy="-100000" algn="bl" rotWithShape="0"/>
                </a:effectLst>
              </a:rPr>
              <a:t>Thank You</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glow rad="63500">
                  <a:schemeClr val="accent5">
                    <a:satMod val="175000"/>
                    <a:alpha val="40000"/>
                  </a:schemeClr>
                </a:glow>
                <a:outerShdw blurRad="50800" dist="38100" dir="2700000" algn="tl" rotWithShape="0">
                  <a:prstClr val="black">
                    <a:alpha val="40000"/>
                  </a:prstClr>
                </a:outerShdw>
                <a:reflection blurRad="6350" stA="55000" endA="300" endPos="45500" dir="5400000" sy="-100000" algn="bl" rotWithShape="0"/>
              </a:effectLst>
            </a:endParaRPr>
          </a:p>
        </p:txBody>
      </p:sp>
      <p:sp>
        <p:nvSpPr>
          <p:cNvPr id="4" name="Heart 3"/>
          <p:cNvSpPr/>
          <p:nvPr/>
        </p:nvSpPr>
        <p:spPr>
          <a:xfrm>
            <a:off x="7359032" y="300445"/>
            <a:ext cx="836023" cy="718457"/>
          </a:xfrm>
          <a:prstGeom prst="hear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80307429"/>
      </p:ext>
    </p:ext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5847596"/>
          </a:xfrm>
        </p:spPr>
        <p:txBody>
          <a:bodyPr>
            <a:normAutofit/>
          </a:bodyPr>
          <a:lstStyle/>
          <a:p>
            <a:r>
              <a:rPr lang="en-US" b="1" i="1" u="sng" dirty="0" smtClean="0"/>
              <a:t/>
            </a:r>
            <a:br>
              <a:rPr lang="en-US" b="1" i="1" u="sng" dirty="0" smtClean="0"/>
            </a:br>
            <a:r>
              <a:rPr lang="en-US" b="1" i="1" u="sng" dirty="0" smtClean="0"/>
              <a:t>What </a:t>
            </a:r>
            <a:r>
              <a:rPr lang="en-US" b="1" i="1" u="sng" dirty="0"/>
              <a:t>is H-bridge:</a:t>
            </a:r>
            <a:r>
              <a:rPr lang="en-US" dirty="0"/>
              <a:t/>
            </a:r>
            <a:br>
              <a:rPr lang="en-US" dirty="0"/>
            </a:br>
            <a:r>
              <a:rPr lang="en-US" b="1" dirty="0"/>
              <a:t> </a:t>
            </a:r>
            <a:r>
              <a:rPr lang="en-US" b="1" dirty="0"/>
              <a:t/>
            </a:r>
            <a:br>
              <a:rPr lang="en-US" b="1" dirty="0"/>
            </a:br>
            <a:r>
              <a:rPr lang="en-US" b="1" dirty="0"/>
              <a:t/>
            </a:r>
            <a:br>
              <a:rPr lang="en-US" b="1" dirty="0"/>
            </a:br>
            <a:r>
              <a:rPr lang="en-US" b="1" dirty="0" smtClean="0"/>
              <a:t>-</a:t>
            </a:r>
            <a:r>
              <a:rPr lang="en-US" dirty="0" smtClean="0"/>
              <a:t>Electronic </a:t>
            </a:r>
            <a:r>
              <a:rPr lang="en-US" dirty="0"/>
              <a:t>circuit that looks like letter </a:t>
            </a:r>
            <a:r>
              <a:rPr lang="en-US" dirty="0" smtClean="0"/>
              <a:t>H.</a:t>
            </a:r>
            <a:r>
              <a:rPr lang="en-US" dirty="0"/>
              <a:t/>
            </a:r>
            <a:br>
              <a:rPr lang="en-US" dirty="0"/>
            </a:br>
            <a:r>
              <a:rPr lang="en-US" dirty="0" smtClean="0"/>
              <a:t>-Controls </a:t>
            </a:r>
            <a:r>
              <a:rPr lang="en-US" dirty="0"/>
              <a:t>the flows of current to </a:t>
            </a:r>
            <a:r>
              <a:rPr lang="en-US" dirty="0" smtClean="0"/>
              <a:t>load. </a:t>
            </a:r>
            <a:r>
              <a:rPr lang="en-US" dirty="0"/>
              <a:t/>
            </a:r>
            <a:br>
              <a:rPr lang="en-US" dirty="0"/>
            </a:br>
            <a:r>
              <a:rPr lang="en-US" dirty="0" smtClean="0"/>
              <a:t>-Commonly </a:t>
            </a:r>
            <a:r>
              <a:rPr lang="en-US" dirty="0"/>
              <a:t>used to control speed </a:t>
            </a:r>
            <a:r>
              <a:rPr lang="en-US" dirty="0" smtClean="0"/>
              <a:t>and           direction </a:t>
            </a:r>
            <a:r>
              <a:rPr lang="en-US" dirty="0"/>
              <a:t>of a brushed dc </a:t>
            </a:r>
            <a:r>
              <a:rPr lang="en-US" dirty="0" smtClean="0"/>
              <a:t>motor.  </a:t>
            </a:r>
            <a:r>
              <a:rPr lang="en-US" dirty="0"/>
              <a:t/>
            </a:r>
            <a:br>
              <a:rPr lang="en-US" dirty="0"/>
            </a:br>
            <a:r>
              <a:rPr lang="en-US" dirty="0" smtClean="0"/>
              <a:t>-This </a:t>
            </a:r>
            <a:r>
              <a:rPr lang="en-US" dirty="0"/>
              <a:t>motor driver dose not cost any more than $1.25 USD making it super cheap.</a:t>
            </a:r>
            <a:br>
              <a:rPr lang="en-US" dirty="0"/>
            </a:b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4572" y="0"/>
            <a:ext cx="3862840" cy="263582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212674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7"/>
            <a:ext cx="9905998" cy="5455711"/>
          </a:xfrm>
        </p:spPr>
        <p:txBody>
          <a:bodyPr/>
          <a:lstStyle/>
          <a:p>
            <a:r>
              <a:rPr lang="en-US" b="1" i="1" u="sng" dirty="0"/>
              <a:t>Application of H-Bridge:</a:t>
            </a:r>
            <a:r>
              <a:rPr lang="en-US" dirty="0"/>
              <a:t/>
            </a:r>
            <a:br>
              <a:rPr lang="en-US" dirty="0"/>
            </a:br>
            <a:r>
              <a:rPr lang="en-US" dirty="0"/>
              <a:t> </a:t>
            </a:r>
            <a:br>
              <a:rPr lang="en-US" dirty="0"/>
            </a:br>
            <a:r>
              <a:rPr lang="en-US" dirty="0"/>
              <a:t>Motor driver circuit </a:t>
            </a:r>
            <a:br>
              <a:rPr lang="en-US" dirty="0"/>
            </a:br>
            <a:r>
              <a:rPr lang="en-US" dirty="0"/>
              <a:t>Robotics technology</a:t>
            </a:r>
            <a:br>
              <a:rPr lang="en-US" dirty="0"/>
            </a:br>
            <a:r>
              <a:rPr lang="en-US" dirty="0"/>
              <a:t>In modern battery charger for electrical vehicles</a:t>
            </a:r>
            <a:br>
              <a:rPr lang="en-US" dirty="0"/>
            </a:br>
            <a:endParaRPr lang="en-US" dirty="0"/>
          </a:p>
        </p:txBody>
      </p:sp>
    </p:spTree>
    <p:extLst>
      <p:ext uri="{BB962C8B-B14F-4D97-AF65-F5344CB8AC3E}">
        <p14:creationId xmlns:p14="http://schemas.microsoft.com/office/powerpoint/2010/main" val="32402577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ph type="title"/>
          </p:nvPr>
        </p:nvSpPr>
        <p:spPr bwMode="auto">
          <a:xfrm>
            <a:off x="1141413" y="2039821"/>
            <a:ext cx="10366964"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b="1" i="1" u="sng" cap="none" dirty="0">
                <a:latin typeface="Arial" panose="020B0604020202020204" pitchFamily="34" charset="0"/>
              </a:rPr>
              <a:t>Advantages of H-Bridge </a:t>
            </a:r>
            <a:r>
              <a:rPr lang="en-US" altLang="en-US" b="1" i="1" u="sng" cap="none" dirty="0" smtClean="0">
                <a:latin typeface="Arial" panose="020B0604020202020204" pitchFamily="34" charset="0"/>
              </a:rPr>
              <a:t>Circuit</a:t>
            </a:r>
            <a:r>
              <a:rPr lang="en-US" altLang="en-US" b="1" cap="none" dirty="0">
                <a:latin typeface="Arial" panose="020B0604020202020204" pitchFamily="34" charset="0"/>
              </a:rPr>
              <a:t/>
            </a:r>
            <a:br>
              <a:rPr lang="en-US" altLang="en-US" b="1" cap="none" dirty="0">
                <a:latin typeface="Arial" panose="020B0604020202020204" pitchFamily="34" charset="0"/>
              </a:rPr>
            </a:br>
            <a:endParaRPr lang="en-US" altLang="en-US" b="1" cap="none"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cap="none" dirty="0">
                <a:latin typeface="Arial" panose="020B0604020202020204" pitchFamily="34" charset="0"/>
              </a:rPr>
              <a:t>1. Very high efficiency.</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cap="none" dirty="0">
                <a:latin typeface="Arial" panose="020B0604020202020204" pitchFamily="34" charset="0"/>
              </a:rPr>
              <a:t>2. Very low loss.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b="1" cap="none" dirty="0">
                <a:latin typeface="Arial" panose="020B0604020202020204" pitchFamily="34" charset="0"/>
              </a:rPr>
              <a:t>3. This circuit can be placed in small places.</a:t>
            </a:r>
          </a:p>
        </p:txBody>
      </p:sp>
    </p:spTree>
    <p:extLst>
      <p:ext uri="{BB962C8B-B14F-4D97-AF65-F5344CB8AC3E}">
        <p14:creationId xmlns:p14="http://schemas.microsoft.com/office/powerpoint/2010/main" val="385612619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3692225"/>
          </a:xfrm>
        </p:spPr>
        <p:txBody>
          <a:bodyPr>
            <a:normAutofit/>
          </a:bodyPr>
          <a:lstStyle/>
          <a:p>
            <a:r>
              <a:rPr lang="en-US" dirty="0" smtClean="0"/>
              <a:t> </a:t>
            </a:r>
            <a:r>
              <a:rPr lang="en-US" dirty="0"/>
              <a:t>if Q1 and Q4 are turned on, the left lead of the motor will be connected to the power supply, while the right lead is connected to ground. Current starts flowing through the motor which energizes the motor in (let’s say) the forward direction and the motor shaft starts spinning.</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5463" y="3636901"/>
            <a:ext cx="3261948" cy="318946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0478380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3287276"/>
          </a:xfrm>
        </p:spPr>
        <p:txBody>
          <a:bodyPr>
            <a:normAutofit/>
          </a:bodyPr>
          <a:lstStyle/>
          <a:p>
            <a:r>
              <a:rPr lang="en-US" dirty="0"/>
              <a:t>If Q2 and Q3 are turned on, the reverse will happen, the motor gets energized in the reverse direction, and the shaft will start spinning backwards.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8366" y="2803918"/>
            <a:ext cx="3528852" cy="345043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447750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0"/>
            <a:ext cx="9905998" cy="4136362"/>
          </a:xfrm>
        </p:spPr>
        <p:txBody>
          <a:bodyPr>
            <a:normAutofit fontScale="90000"/>
          </a:bodyPr>
          <a:lstStyle/>
          <a:p>
            <a:r>
              <a:rPr lang="en-US" dirty="0"/>
              <a:t>In a bridge, you should never ever close both Q1 and Q2 (or Q3 and Q4) at the same time. If you did that, you just have created a really low-resistance path between power and GND, effectively short-circuiting your power supply. This condition is called ‘shoot-through’ and is an almost guaranteed way to quickly destroy your bridge, or something else in your circuit.</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1916" y="3827418"/>
            <a:ext cx="2952502" cy="288689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412173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7"/>
            <a:ext cx="9905998" cy="4698065"/>
          </a:xfrm>
        </p:spPr>
        <p:txBody>
          <a:bodyPr>
            <a:normAutofit/>
          </a:bodyPr>
          <a:lstStyle/>
          <a:p>
            <a:r>
              <a:rPr lang="en-US" b="1" i="1" u="sng" dirty="0"/>
              <a:t>How to check if H-Bridge is working or not:</a:t>
            </a:r>
            <a:r>
              <a:rPr lang="en-US" dirty="0"/>
              <a:t/>
            </a:r>
            <a:br>
              <a:rPr lang="en-US" dirty="0"/>
            </a:br>
            <a:r>
              <a:rPr lang="en-US" dirty="0"/>
              <a:t>Place the Voltmeter across the resistor and u should see a variable voltage depending on your PMV into the bridge and a polarity change depending on which direction and then 0V hen it's supposed to be stopped</a:t>
            </a:r>
            <a:br>
              <a:rPr lang="en-US" dirty="0"/>
            </a:br>
            <a:endParaRPr lang="en-US" dirty="0"/>
          </a:p>
        </p:txBody>
      </p:sp>
    </p:spTree>
    <p:extLst>
      <p:ext uri="{BB962C8B-B14F-4D97-AF65-F5344CB8AC3E}">
        <p14:creationId xmlns:p14="http://schemas.microsoft.com/office/powerpoint/2010/main" val="90197516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5534088"/>
          </a:xfrm>
        </p:spPr>
        <p:txBody>
          <a:bodyPr>
            <a:normAutofit fontScale="90000"/>
          </a:bodyPr>
          <a:lstStyle/>
          <a:p>
            <a:pPr lvl="0"/>
            <a:r>
              <a:rPr lang="en-US" b="1" u="sng" dirty="0"/>
              <a:t>PWM</a:t>
            </a:r>
            <a:r>
              <a:rPr lang="en-US" b="1" dirty="0"/>
              <a:t/>
            </a:r>
            <a:br>
              <a:rPr lang="en-US" b="1" dirty="0"/>
            </a:br>
            <a:r>
              <a:rPr lang="en-US" b="1" dirty="0"/>
              <a:t> </a:t>
            </a:r>
            <a:br>
              <a:rPr lang="en-US" b="1" dirty="0"/>
            </a:br>
            <a:r>
              <a:rPr lang="en-US" b="1" i="1" u="sng" dirty="0"/>
              <a:t>Pulse-width modulation (PWM), or pulse-duration modulation (PDM):</a:t>
            </a:r>
            <a:r>
              <a:rPr lang="en-US" b="1" dirty="0"/>
              <a:t/>
            </a:r>
            <a:br>
              <a:rPr lang="en-US" b="1" dirty="0"/>
            </a:br>
            <a:r>
              <a:rPr lang="en-US" b="1" dirty="0"/>
              <a:t>“Voltage, duty cycle, time”</a:t>
            </a:r>
            <a:br>
              <a:rPr lang="en-US" b="1" dirty="0"/>
            </a:br>
            <a:r>
              <a:rPr lang="en-US" dirty="0"/>
              <a:t>Powerful technique for controlling analog circuits with a microcontroller's digital outputs </a:t>
            </a:r>
            <a:br>
              <a:rPr lang="en-US" dirty="0"/>
            </a:br>
            <a:r>
              <a:rPr lang="en-US" dirty="0"/>
              <a:t>It's used to control to inverter output voltage and to reduce the harmonic content in the output voltage.</a:t>
            </a:r>
            <a:br>
              <a:rPr lang="en-US" dirty="0"/>
            </a:b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5161" y="5162170"/>
            <a:ext cx="5635936" cy="16043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87957339"/>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55</TotalTime>
  <Words>213</Words>
  <Application>Microsoft Office PowerPoint</Application>
  <PresentationFormat>Widescreen</PresentationFormat>
  <Paragraphs>19</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Trebuchet MS</vt:lpstr>
      <vt:lpstr>Tw Cen MT</vt:lpstr>
      <vt:lpstr>Circuit</vt:lpstr>
      <vt:lpstr> H-Bridge with PWM</vt:lpstr>
      <vt:lpstr> What is H-bridge:    -Electronic circuit that looks like letter H. -Controls the flows of current to load.  -Commonly used to control speed and           direction of a brushed dc motor.   -This motor driver dose not cost any more than $1.25 USD making it super cheap. </vt:lpstr>
      <vt:lpstr>Application of H-Bridge:   Motor driver circuit  Robotics technology In modern battery charger for electrical vehicles </vt:lpstr>
      <vt:lpstr>Advantages of H-Bridge Circuit  1. Very high efficiency. 2. Very low loss. 3. This circuit can be placed in small places.</vt:lpstr>
      <vt:lpstr> if Q1 and Q4 are turned on, the left lead of the motor will be connected to the power supply, while the right lead is connected to ground. Current starts flowing through the motor which energizes the motor in (let’s say) the forward direction and the motor shaft starts spinning.</vt:lpstr>
      <vt:lpstr>If Q2 and Q3 are turned on, the reverse will happen, the motor gets energized in the reverse direction, and the shaft will start spinning backwards.</vt:lpstr>
      <vt:lpstr>In a bridge, you should never ever close both Q1 and Q2 (or Q3 and Q4) at the same time. If you did that, you just have created a really low-resistance path between power and GND, effectively short-circuiting your power supply. This condition is called ‘shoot-through’ and is an almost guaranteed way to quickly destroy your bridge, or something else in your circuit.</vt:lpstr>
      <vt:lpstr>How to check if H-Bridge is working or not: Place the Voltmeter across the resistor and u should see a variable voltage depending on your PMV into the bridge and a polarity change depending on which direction and then 0V hen it's supposed to be stopped </vt:lpstr>
      <vt:lpstr>PWM   Pulse-width modulation (PWM), or pulse-duration modulation (PDM): “Voltage, duty cycle, time” Powerful technique for controlling analog circuits with a microcontroller's digital outputs  It's used to control to inverter output voltage and to reduce the harmonic content in the output voltage. </vt:lpstr>
      <vt:lpstr>why PMW is used in inverter: To give a steady output voltage of 230 or 110 v AC irrespective of a load   PMW useful for motor : Controlling amount of power delivered to load without dissipating any wasted power </vt:lpstr>
      <vt:lpstr>Components used for projects: Capacitor 100 microfarad Tip142 Tip147 2n2222 10k resistor 1k resistor Heat think Rosetta 3 inputs  Rosetta 2 inputs Transistors Supply  PCB Breadboard Jumpers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H-Bridge with PWM</dc:title>
  <dc:creator>Windows User</dc:creator>
  <cp:lastModifiedBy>Windows User</cp:lastModifiedBy>
  <cp:revision>5</cp:revision>
  <dcterms:created xsi:type="dcterms:W3CDTF">2022-06-01T05:57:29Z</dcterms:created>
  <dcterms:modified xsi:type="dcterms:W3CDTF">2022-06-01T06:53:15Z</dcterms:modified>
</cp:coreProperties>
</file>

<file path=docProps/thumbnail.jpeg>
</file>